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5"/>
  </p:notesMasterIdLst>
  <p:sldIdLst>
    <p:sldId id="256" r:id="rId2"/>
    <p:sldId id="310" r:id="rId3"/>
    <p:sldId id="415" r:id="rId4"/>
    <p:sldId id="308" r:id="rId5"/>
    <p:sldId id="307" r:id="rId6"/>
    <p:sldId id="306" r:id="rId7"/>
    <p:sldId id="313" r:id="rId8"/>
    <p:sldId id="312" r:id="rId9"/>
    <p:sldId id="311" r:id="rId10"/>
    <p:sldId id="305" r:id="rId11"/>
    <p:sldId id="316" r:id="rId12"/>
    <p:sldId id="317" r:id="rId13"/>
    <p:sldId id="319" r:id="rId14"/>
    <p:sldId id="318" r:id="rId15"/>
    <p:sldId id="320" r:id="rId16"/>
    <p:sldId id="325" r:id="rId17"/>
    <p:sldId id="324" r:id="rId18"/>
    <p:sldId id="323" r:id="rId19"/>
    <p:sldId id="322" r:id="rId20"/>
    <p:sldId id="321" r:id="rId21"/>
    <p:sldId id="359" r:id="rId22"/>
    <p:sldId id="330" r:id="rId23"/>
    <p:sldId id="328" r:id="rId24"/>
    <p:sldId id="329" r:id="rId25"/>
    <p:sldId id="326" r:id="rId26"/>
    <p:sldId id="332" r:id="rId27"/>
    <p:sldId id="331" r:id="rId28"/>
    <p:sldId id="327" r:id="rId29"/>
    <p:sldId id="361" r:id="rId30"/>
    <p:sldId id="360" r:id="rId31"/>
    <p:sldId id="333" r:id="rId32"/>
    <p:sldId id="334" r:id="rId33"/>
    <p:sldId id="335" r:id="rId34"/>
    <p:sldId id="336" r:id="rId35"/>
    <p:sldId id="309" r:id="rId36"/>
    <p:sldId id="269" r:id="rId37"/>
    <p:sldId id="270" r:id="rId38"/>
    <p:sldId id="362" r:id="rId39"/>
    <p:sldId id="363" r:id="rId40"/>
    <p:sldId id="271" r:id="rId41"/>
    <p:sldId id="272" r:id="rId42"/>
    <p:sldId id="273" r:id="rId43"/>
    <p:sldId id="274" r:id="rId44"/>
    <p:sldId id="364" r:id="rId45"/>
    <p:sldId id="261" r:id="rId46"/>
    <p:sldId id="259" r:id="rId47"/>
    <p:sldId id="367" r:id="rId48"/>
    <p:sldId id="366" r:id="rId49"/>
    <p:sldId id="365" r:id="rId50"/>
    <p:sldId id="292" r:id="rId51"/>
    <p:sldId id="369" r:id="rId52"/>
    <p:sldId id="368" r:id="rId53"/>
    <p:sldId id="257" r:id="rId54"/>
    <p:sldId id="338" r:id="rId55"/>
    <p:sldId id="426" r:id="rId56"/>
    <p:sldId id="425" r:id="rId57"/>
    <p:sldId id="424" r:id="rId58"/>
    <p:sldId id="423" r:id="rId59"/>
    <p:sldId id="422" r:id="rId60"/>
    <p:sldId id="421" r:id="rId61"/>
    <p:sldId id="420" r:id="rId62"/>
    <p:sldId id="419" r:id="rId63"/>
    <p:sldId id="418" r:id="rId64"/>
    <p:sldId id="417" r:id="rId65"/>
    <p:sldId id="416" r:id="rId66"/>
    <p:sldId id="337" r:id="rId67"/>
    <p:sldId id="342" r:id="rId68"/>
    <p:sldId id="341" r:id="rId69"/>
    <p:sldId id="340" r:id="rId70"/>
    <p:sldId id="339" r:id="rId71"/>
    <p:sldId id="291" r:id="rId72"/>
    <p:sldId id="427" r:id="rId73"/>
    <p:sldId id="375" r:id="rId74"/>
    <p:sldId id="374" r:id="rId75"/>
    <p:sldId id="399" r:id="rId76"/>
    <p:sldId id="373" r:id="rId77"/>
    <p:sldId id="400" r:id="rId78"/>
    <p:sldId id="401" r:id="rId79"/>
    <p:sldId id="435" r:id="rId80"/>
    <p:sldId id="372" r:id="rId81"/>
    <p:sldId id="440" r:id="rId82"/>
    <p:sldId id="371" r:id="rId83"/>
    <p:sldId id="457" r:id="rId84"/>
    <p:sldId id="456" r:id="rId85"/>
    <p:sldId id="458" r:id="rId86"/>
    <p:sldId id="455" r:id="rId87"/>
    <p:sldId id="459" r:id="rId88"/>
    <p:sldId id="454" r:id="rId89"/>
    <p:sldId id="293" r:id="rId90"/>
    <p:sldId id="460" r:id="rId91"/>
    <p:sldId id="453" r:id="rId92"/>
    <p:sldId id="461" r:id="rId93"/>
    <p:sldId id="462" r:id="rId94"/>
    <p:sldId id="452" r:id="rId95"/>
    <p:sldId id="463" r:id="rId96"/>
    <p:sldId id="451" r:id="rId97"/>
    <p:sldId id="448" r:id="rId98"/>
    <p:sldId id="296" r:id="rId99"/>
    <p:sldId id="449" r:id="rId100"/>
    <p:sldId id="450" r:id="rId101"/>
    <p:sldId id="343" r:id="rId102"/>
    <p:sldId id="344" r:id="rId103"/>
    <p:sldId id="345" r:id="rId104"/>
    <p:sldId id="260" r:id="rId105"/>
    <p:sldId id="405" r:id="rId106"/>
    <p:sldId id="447" r:id="rId107"/>
    <p:sldId id="446" r:id="rId108"/>
    <p:sldId id="445" r:id="rId109"/>
    <p:sldId id="443" r:id="rId110"/>
    <p:sldId id="442" r:id="rId111"/>
    <p:sldId id="406" r:id="rId112"/>
    <p:sldId id="444" r:id="rId113"/>
    <p:sldId id="441" r:id="rId114"/>
    <p:sldId id="384" r:id="rId115"/>
    <p:sldId id="383" r:id="rId116"/>
    <p:sldId id="382" r:id="rId117"/>
    <p:sldId id="381" r:id="rId118"/>
    <p:sldId id="380" r:id="rId119"/>
    <p:sldId id="379" r:id="rId120"/>
    <p:sldId id="378" r:id="rId121"/>
    <p:sldId id="377" r:id="rId122"/>
    <p:sldId id="258" r:id="rId123"/>
    <p:sldId id="376" r:id="rId124"/>
    <p:sldId id="388" r:id="rId125"/>
    <p:sldId id="387" r:id="rId126"/>
    <p:sldId id="402" r:id="rId127"/>
    <p:sldId id="386" r:id="rId128"/>
    <p:sldId id="385" r:id="rId129"/>
    <p:sldId id="262" r:id="rId130"/>
    <p:sldId id="404" r:id="rId131"/>
    <p:sldId id="429" r:id="rId132"/>
    <p:sldId id="430" r:id="rId133"/>
    <p:sldId id="434" r:id="rId134"/>
    <p:sldId id="433" r:id="rId135"/>
    <p:sldId id="432" r:id="rId136"/>
    <p:sldId id="431" r:id="rId137"/>
    <p:sldId id="395" r:id="rId138"/>
    <p:sldId id="393" r:id="rId139"/>
    <p:sldId id="392" r:id="rId140"/>
    <p:sldId id="391" r:id="rId141"/>
    <p:sldId id="390" r:id="rId142"/>
    <p:sldId id="389" r:id="rId143"/>
    <p:sldId id="267" r:id="rId144"/>
    <p:sldId id="475" r:id="rId145"/>
    <p:sldId id="476" r:id="rId146"/>
    <p:sldId id="407" r:id="rId147"/>
    <p:sldId id="408" r:id="rId148"/>
    <p:sldId id="264" r:id="rId149"/>
    <p:sldId id="437" r:id="rId150"/>
    <p:sldId id="397" r:id="rId151"/>
    <p:sldId id="396" r:id="rId152"/>
    <p:sldId id="409" r:id="rId153"/>
    <p:sldId id="410" r:id="rId154"/>
    <p:sldId id="265" r:id="rId155"/>
    <p:sldId id="398" r:id="rId156"/>
    <p:sldId id="411" r:id="rId157"/>
    <p:sldId id="412" r:id="rId158"/>
    <p:sldId id="266" r:id="rId159"/>
    <p:sldId id="474" r:id="rId160"/>
    <p:sldId id="468" r:id="rId161"/>
    <p:sldId id="467" r:id="rId162"/>
    <p:sldId id="466" r:id="rId163"/>
    <p:sldId id="464" r:id="rId164"/>
    <p:sldId id="465" r:id="rId165"/>
    <p:sldId id="413" r:id="rId166"/>
    <p:sldId id="473" r:id="rId167"/>
    <p:sldId id="477" r:id="rId168"/>
    <p:sldId id="472" r:id="rId169"/>
    <p:sldId id="471" r:id="rId170"/>
    <p:sldId id="470" r:id="rId171"/>
    <p:sldId id="469" r:id="rId172"/>
    <p:sldId id="439" r:id="rId173"/>
    <p:sldId id="478" r:id="rId174"/>
    <p:sldId id="479" r:id="rId175"/>
    <p:sldId id="480" r:id="rId176"/>
    <p:sldId id="481" r:id="rId177"/>
    <p:sldId id="356" r:id="rId178"/>
    <p:sldId id="354" r:id="rId179"/>
    <p:sldId id="352" r:id="rId180"/>
    <p:sldId id="357" r:id="rId181"/>
    <p:sldId id="358" r:id="rId182"/>
    <p:sldId id="482" r:id="rId183"/>
    <p:sldId id="297" r:id="rId1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9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1136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notesMaster" Target="notesMasters/notesMaster1.xml"/><Relationship Id="rId186" Type="http://schemas.openxmlformats.org/officeDocument/2006/relationships/presProps" Target="presProps.xml"/><Relationship Id="rId187" Type="http://schemas.openxmlformats.org/officeDocument/2006/relationships/viewProps" Target="viewProps.xml"/><Relationship Id="rId188" Type="http://schemas.openxmlformats.org/officeDocument/2006/relationships/theme" Target="theme/theme1.xml"/><Relationship Id="rId189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9.emf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emf"/><Relationship Id="rId3" Type="http://schemas.openxmlformats.org/officeDocument/2006/relationships/image" Target="../media/image55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0.emf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24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1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Relationship Id="rId3" Type="http://schemas.openxmlformats.org/officeDocument/2006/relationships/image" Target="../media/image35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064" y="159488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3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064" y="159488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78" y="1865605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5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064" y="159488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78" y="1865605"/>
            <a:ext cx="2463193" cy="2257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13" y="1836714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064" y="159488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78" y="1865605"/>
            <a:ext cx="2463193" cy="2257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13" y="1836714"/>
            <a:ext cx="2768600" cy="228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6413" y="455260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Noise model:</a:t>
            </a:r>
          </a:p>
          <a:p>
            <a:pPr algn="ctr"/>
            <a:r>
              <a:rPr lang="en-US" sz="3200" dirty="0"/>
              <a:t>Additive vs. </a:t>
            </a:r>
            <a:r>
              <a:rPr lang="en-US" sz="3200" dirty="0" err="1"/>
              <a:t>poisson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1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35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rot="19408049">
            <a:off x="742110" y="2955986"/>
            <a:ext cx="7230691" cy="77573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147777" y="2115879"/>
            <a:ext cx="3487479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5963" y="4235302"/>
            <a:ext cx="3487479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"/>
          <p:cNvSpPr/>
          <p:nvPr/>
        </p:nvSpPr>
        <p:spPr>
          <a:xfrm rot="14027738">
            <a:off x="3306813" y="-214445"/>
            <a:ext cx="2194033" cy="716855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c 8"/>
          <p:cNvSpPr/>
          <p:nvPr/>
        </p:nvSpPr>
        <p:spPr>
          <a:xfrm rot="16200000">
            <a:off x="6262309" y="1164263"/>
            <a:ext cx="1318437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6200000">
            <a:off x="4127202" y="-178985"/>
            <a:ext cx="3090530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97" y="1222217"/>
            <a:ext cx="5532327" cy="427249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272054" y="3551274"/>
            <a:ext cx="0" cy="139883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272054" y="3586660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341451" y="2647507"/>
            <a:ext cx="17730" cy="939153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341451" y="26388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428578" y="1945758"/>
            <a:ext cx="0" cy="7017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28578" y="1945758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515705" y="1446028"/>
            <a:ext cx="0" cy="49973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5763352" y="4013480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352" y="4013480"/>
                <a:ext cx="1504706" cy="4744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2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2190308" y="1648045"/>
            <a:ext cx="3157869" cy="1207682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416596" y="3908794"/>
            <a:ext cx="3611525" cy="653015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3590" y="2838893"/>
            <a:ext cx="4369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each response model: which noise model fits best?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0" y="2327349"/>
            <a:ext cx="36068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47" y="2327349"/>
            <a:ext cx="3606800" cy="3606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64864" y="510663"/>
            <a:ext cx="1424765" cy="104795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47" y="223282"/>
            <a:ext cx="1862639" cy="1442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8057" y="1854496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Naka-Rushton response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626" y="1854496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response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03213" y="5435008"/>
            <a:ext cx="6432698" cy="490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34173" y="6217389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173" y="5711455"/>
            <a:ext cx="497050" cy="3849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8900000">
            <a:off x="1844524" y="5810368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8900000">
            <a:off x="6055018" y="5811551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 flipV="1">
            <a:off x="6151896" y="562950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51896" y="63040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Noise model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029046" y="566272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00" y="5735803"/>
            <a:ext cx="497050" cy="384970"/>
          </a:xfrm>
          <a:prstGeom prst="rect">
            <a:avLst/>
          </a:prstGeom>
        </p:spPr>
      </p:pic>
      <p:sp>
        <p:nvSpPr>
          <p:cNvPr id="24" name="Isosceles Triangle 1"/>
          <p:cNvSpPr/>
          <p:nvPr/>
        </p:nvSpPr>
        <p:spPr>
          <a:xfrm rot="13500000" flipH="1">
            <a:off x="3003455" y="556028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"/>
          <p:cNvSpPr/>
          <p:nvPr/>
        </p:nvSpPr>
        <p:spPr>
          <a:xfrm rot="13500000" flipH="1">
            <a:off x="7158497" y="555083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873846" y="138224"/>
            <a:ext cx="3741549" cy="6868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12210" y="2223828"/>
            <a:ext cx="3741549" cy="46341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0" y="2327349"/>
            <a:ext cx="36068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47" y="2327349"/>
            <a:ext cx="3606800" cy="3606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64864" y="510663"/>
            <a:ext cx="1424765" cy="104795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47" y="223282"/>
            <a:ext cx="1862639" cy="1442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8057" y="1854496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Naka-Rushton response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626" y="1854496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response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03213" y="5435008"/>
            <a:ext cx="6432698" cy="490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34173" y="6217389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173" y="5711455"/>
            <a:ext cx="497050" cy="3849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8900000">
            <a:off x="1844524" y="5810368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8900000">
            <a:off x="6055018" y="5811551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 flipV="1">
            <a:off x="6151896" y="562950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51896" y="63040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Noise model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029046" y="566272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00" y="5735803"/>
            <a:ext cx="497050" cy="384970"/>
          </a:xfrm>
          <a:prstGeom prst="rect">
            <a:avLst/>
          </a:prstGeom>
        </p:spPr>
      </p:pic>
      <p:sp>
        <p:nvSpPr>
          <p:cNvPr id="24" name="Isosceles Triangle 1"/>
          <p:cNvSpPr/>
          <p:nvPr/>
        </p:nvSpPr>
        <p:spPr>
          <a:xfrm rot="13500000" flipH="1">
            <a:off x="3003455" y="556028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"/>
          <p:cNvSpPr/>
          <p:nvPr/>
        </p:nvSpPr>
        <p:spPr>
          <a:xfrm rot="13500000" flipH="1">
            <a:off x="7158497" y="555083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873846" y="138224"/>
            <a:ext cx="3741549" cy="6868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08645" y="2195187"/>
            <a:ext cx="3741549" cy="32961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4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0" y="2327349"/>
            <a:ext cx="36068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47" y="2327349"/>
            <a:ext cx="3606800" cy="3606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64864" y="510663"/>
            <a:ext cx="1424765" cy="104795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47" y="223282"/>
            <a:ext cx="1862639" cy="1442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8057" y="1854496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Naka-Rushton response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626" y="1854496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response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03213" y="5435008"/>
            <a:ext cx="6432698" cy="490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34173" y="6217389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173" y="5711455"/>
            <a:ext cx="497050" cy="3849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8900000">
            <a:off x="1844524" y="5810368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8900000">
            <a:off x="6055018" y="5811551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 flipV="1">
            <a:off x="6151896" y="562950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51896" y="63040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Noise model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029046" y="566272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00" y="5735803"/>
            <a:ext cx="497050" cy="384970"/>
          </a:xfrm>
          <a:prstGeom prst="rect">
            <a:avLst/>
          </a:prstGeom>
        </p:spPr>
      </p:pic>
      <p:sp>
        <p:nvSpPr>
          <p:cNvPr id="24" name="Isosceles Triangle 1"/>
          <p:cNvSpPr/>
          <p:nvPr/>
        </p:nvSpPr>
        <p:spPr>
          <a:xfrm rot="13500000" flipH="1">
            <a:off x="3003455" y="556028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"/>
          <p:cNvSpPr/>
          <p:nvPr/>
        </p:nvSpPr>
        <p:spPr>
          <a:xfrm rot="13500000" flipH="1">
            <a:off x="7158497" y="555083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873846" y="138224"/>
            <a:ext cx="3741549" cy="6868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0" y="2327349"/>
            <a:ext cx="36068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47" y="2327349"/>
            <a:ext cx="3606800" cy="3606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64864" y="510663"/>
            <a:ext cx="1424765" cy="104795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47" y="223282"/>
            <a:ext cx="1862639" cy="1442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8057" y="1854496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Naka-Rushton response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626" y="1854496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response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03213" y="5435008"/>
            <a:ext cx="6432698" cy="490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34173" y="6217389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173" y="5711455"/>
            <a:ext cx="497050" cy="3849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8900000">
            <a:off x="1844524" y="5810368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8900000">
            <a:off x="6055018" y="5811551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 flipV="1">
            <a:off x="6151896" y="562950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51896" y="63040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Noise model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029046" y="566272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00" y="5735803"/>
            <a:ext cx="497050" cy="384970"/>
          </a:xfrm>
          <a:prstGeom prst="rect">
            <a:avLst/>
          </a:prstGeom>
        </p:spPr>
      </p:pic>
      <p:sp>
        <p:nvSpPr>
          <p:cNvPr id="24" name="Isosceles Triangle 1"/>
          <p:cNvSpPr/>
          <p:nvPr/>
        </p:nvSpPr>
        <p:spPr>
          <a:xfrm rot="13500000" flipH="1">
            <a:off x="3003455" y="556028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"/>
          <p:cNvSpPr/>
          <p:nvPr/>
        </p:nvSpPr>
        <p:spPr>
          <a:xfrm rot="13500000" flipH="1">
            <a:off x="7158497" y="555083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873846" y="2519708"/>
            <a:ext cx="3741549" cy="44871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0" y="2327349"/>
            <a:ext cx="36068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47" y="2327349"/>
            <a:ext cx="3606800" cy="3606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64864" y="510663"/>
            <a:ext cx="1424765" cy="104795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47" y="223282"/>
            <a:ext cx="1862639" cy="1442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8057" y="1854496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Naka-Rushton response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626" y="1854496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response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03213" y="5435008"/>
            <a:ext cx="6432698" cy="490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34173" y="6217389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173" y="5711455"/>
            <a:ext cx="497050" cy="3849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8900000">
            <a:off x="1844524" y="5810368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8900000">
            <a:off x="6055018" y="5811551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 flipV="1">
            <a:off x="6151896" y="562950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51896" y="63040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Noise model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029046" y="566272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00" y="5735803"/>
            <a:ext cx="497050" cy="384970"/>
          </a:xfrm>
          <a:prstGeom prst="rect">
            <a:avLst/>
          </a:prstGeom>
        </p:spPr>
      </p:pic>
      <p:sp>
        <p:nvSpPr>
          <p:cNvPr id="24" name="Isosceles Triangle 1"/>
          <p:cNvSpPr/>
          <p:nvPr/>
        </p:nvSpPr>
        <p:spPr>
          <a:xfrm rot="13500000" flipH="1">
            <a:off x="3003455" y="556028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"/>
          <p:cNvSpPr/>
          <p:nvPr/>
        </p:nvSpPr>
        <p:spPr>
          <a:xfrm rot="13500000" flipH="1">
            <a:off x="7158497" y="555083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873847" y="2519709"/>
            <a:ext cx="3741549" cy="30332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0" y="2327349"/>
            <a:ext cx="36068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47" y="2327349"/>
            <a:ext cx="3606800" cy="3606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64864" y="510663"/>
            <a:ext cx="1424765" cy="104795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47" y="223282"/>
            <a:ext cx="1862639" cy="1442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8057" y="1854496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Naka-Rushton response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626" y="1854496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 response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07535" y="5433236"/>
            <a:ext cx="6432698" cy="4902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34173" y="6217389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173" y="5711455"/>
            <a:ext cx="497050" cy="3849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8900000">
            <a:off x="1844524" y="5810368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8900000">
            <a:off x="6055018" y="5811551"/>
            <a:ext cx="676348" cy="114154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endCxn id="17" idx="3"/>
          </p:cNvCxnSpPr>
          <p:nvPr/>
        </p:nvCxnSpPr>
        <p:spPr>
          <a:xfrm flipV="1">
            <a:off x="6151896" y="562950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51896" y="63040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Noise model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029046" y="5662723"/>
            <a:ext cx="480421" cy="48243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00" y="5735803"/>
            <a:ext cx="497050" cy="384970"/>
          </a:xfrm>
          <a:prstGeom prst="rect">
            <a:avLst/>
          </a:prstGeom>
        </p:spPr>
      </p:pic>
      <p:sp>
        <p:nvSpPr>
          <p:cNvPr id="24" name="Isosceles Triangle 1"/>
          <p:cNvSpPr/>
          <p:nvPr/>
        </p:nvSpPr>
        <p:spPr>
          <a:xfrm rot="13500000" flipH="1">
            <a:off x="3003455" y="556028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"/>
          <p:cNvSpPr/>
          <p:nvPr/>
        </p:nvSpPr>
        <p:spPr>
          <a:xfrm rot="13500000" flipH="1">
            <a:off x="7158497" y="5550835"/>
            <a:ext cx="221520" cy="723772"/>
          </a:xfrm>
          <a:prstGeom prst="triangle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1182" y="2998381"/>
            <a:ext cx="510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subject: which model fits </a:t>
            </a:r>
            <a:r>
              <a:rPr lang="en-US" smtClean="0"/>
              <a:t>best?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7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869739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0683" y="2453393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30645" y="1086703"/>
            <a:ext cx="4034985" cy="71858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6110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869739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0683" y="2453393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27779" y="5320562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3931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869739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0683" y="2453393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27779" y="5320562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32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869739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0683" y="2453393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016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916870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744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4916870" y="1061976"/>
            <a:ext cx="3910454" cy="55940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301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4916870" y="2413710"/>
            <a:ext cx="3910454" cy="42422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77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4916870" y="2413710"/>
            <a:ext cx="3910454" cy="28928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935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5801076" y="2453898"/>
            <a:ext cx="3026248" cy="2755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577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89502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way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715505"/>
            <a:ext cx="65735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neural response functions 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from early visual cortex and MT in a similar </a:t>
            </a:r>
            <a:r>
              <a:rPr lang="en-US" dirty="0" smtClean="0"/>
              <a:t>way </a:t>
            </a:r>
          </a:p>
          <a:p>
            <a:pPr algn="ctr"/>
            <a:r>
              <a:rPr lang="en-US" b="1" dirty="0" smtClean="0"/>
              <a:t>but</a:t>
            </a:r>
            <a:r>
              <a:rPr lang="en-US" dirty="0" smtClean="0"/>
              <a:t> </a:t>
            </a:r>
            <a:r>
              <a:rPr lang="en-US" b="1" dirty="0" smtClean="0"/>
              <a:t>with some variability across subjects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2084" y="699664"/>
            <a:ext cx="12928086" cy="54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37629" y="2346151"/>
                <a:ext cx="665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𝑜𝑛𝑠𝑒𝑡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629" y="2346151"/>
                <a:ext cx="66569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7339" r="-27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4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2740259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3094074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6914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7636</TotalTime>
  <Words>1389</Words>
  <Application>Microsoft Macintosh PowerPoint</Application>
  <PresentationFormat>On-screen Show (4:3)</PresentationFormat>
  <Paragraphs>325</Paragraphs>
  <Slides>183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87" baseType="lpstr">
      <vt:lpstr>Calibri</vt:lpstr>
      <vt:lpstr>Cambria Math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144</cp:revision>
  <dcterms:created xsi:type="dcterms:W3CDTF">2017-05-13T19:13:39Z</dcterms:created>
  <dcterms:modified xsi:type="dcterms:W3CDTF">2017-05-24T20:24:58Z</dcterms:modified>
</cp:coreProperties>
</file>